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6" r:id="rId2"/>
    <p:sldId id="289" r:id="rId3"/>
    <p:sldId id="287" r:id="rId4"/>
    <p:sldId id="28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900"/>
    <a:srgbClr val="8C1515"/>
    <a:srgbClr val="0080D5"/>
    <a:srgbClr val="009DC0"/>
    <a:srgbClr val="F4413B"/>
    <a:srgbClr val="FF7393"/>
    <a:srgbClr val="FF7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12"/>
    <p:restoredTop sz="94681"/>
  </p:normalViewPr>
  <p:slideViewPr>
    <p:cSldViewPr snapToGrid="0" snapToObjects="1">
      <p:cViewPr varScale="1">
        <p:scale>
          <a:sx n="215" d="100"/>
          <a:sy n="215" d="100"/>
        </p:scale>
        <p:origin x="1504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BB803-5332-F94B-9210-A770AA1F5263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2DDF3-D4AA-A449-AAC2-EC671A551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3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324C-5E17-9D4B-BED3-DF3CE63E8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BCCD7-A69A-634A-BCC5-930C94786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9F3E-4906-1C4D-9C29-AEA6DE52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7E8A-8BC6-D74D-B611-8CCB3A82B8C9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DC7D1-F2A9-8144-9631-F73739FC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8869-723C-5945-A845-315B364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AB2F7776-C556-AF44-9046-C8B1DAEB2D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3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3B51-DDED-4245-903B-12672DB7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09197-93E7-7442-9343-3A03BCF60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028C0-CECB-2947-8FA8-51C185E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C09B-69ED-FD40-99B4-75C4FCC4B99C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5BA46-B730-9045-A102-98398D33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A4C9-AC84-5541-B731-CE6FD37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7EFC6-5B75-0C44-8532-AAD7A9B4C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60013-16ED-6547-97A6-CD4997D38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7C9B-E198-F549-8AAB-97FD45E2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4D86-AF7A-614B-8BC7-5C5AA79A7A04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ABCF-1E19-B845-BE50-52BF3BC7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3853A-B541-0745-92CE-6E3D868B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66F2-AEF3-554A-A49C-DA007632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E0B0B-799F-8B46-8C0F-01A0BABA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BB5CA-E43E-4B45-8292-0BF377E5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3A5B-CC65-CA40-BE8B-A681D572866A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AA5F5-EF02-6A47-9C45-FADD2BAF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A60D2-5C6B-5246-A3F1-C4606FCB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1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17CA-11C7-5041-9DFC-B45A0EA5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37B2A-E6A0-AA42-9175-713BF511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FE7D-199E-2F48-9614-042D9CC2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38A30-C0A7-8A4C-ADA6-2D3EC7A161B9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2A578-86AC-1F43-BD6C-C10CFC1B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9741F-E26B-3D4F-9FF4-1A21D47F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AEDE-56B3-CA4B-B1D0-88564671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1338-82E9-6348-80AE-B80C1F004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4EB9-DD2E-6641-A926-AA5EE61B4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7D54B-721A-3541-97B9-4B5DFB30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9BBC-F525-2248-91D2-4D2D741AE0A5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E278E-E886-4442-ADC2-A07B5B6F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D48CD-CE9A-E44B-B4C3-E15C5C62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9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7FC9-87E1-D44A-844B-8E78023D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3B761-DBBB-7742-B56D-BAC9E735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C265D-C3E0-9F44-BF7C-CB70884F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59869-ECAC-9649-B0A4-98A099A3A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A1382-3C7C-444E-B966-BFD678A33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4F825-F509-F246-9C2A-9B9A230A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C526F-7712-754F-88AF-E6E2A496044A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BED9A-DB62-3F4B-824C-B926CA44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5B11B-6135-9846-8D8F-F65A4A1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4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9157-B438-AF49-9882-E0CFA07E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A3831-07ED-9F42-AAA5-44FE3724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755C2-DDE5-B74D-885F-D82C3533422E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371D-F8EC-6A46-8CA8-FAF96C86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6D89F-218D-2247-8A43-9C3F06B6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7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8D319-331B-C047-94CA-9BBDEB13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CA43-7725-AD45-A2E5-B4E3E458377C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92306-3947-6846-8862-544DB09C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B0CF-7BA9-7142-ADF3-B4F9CEE4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9AA8-5A5E-3341-8CA1-396FEB25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F2A5-F165-704A-BABA-A61F9528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D004-A0FE-6341-B75D-99CB821F5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7F680-72AD-6045-A8E4-EE98F458F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2D99-C104-0840-8874-637C63DFC352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A1C4A-0B06-DA4F-9F80-34F9D927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1369E-8D40-BE47-B8C8-EE55BE52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D26-8C8B-4A43-A127-884FFDEB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A561FB-DB58-3A46-870D-97234D572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639AB-F47B-5945-849F-2F646A9CF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CFD80-716A-E748-BA48-9FB3D914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C660-7AC6-5348-A89B-B1D3938F3702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97124-93C2-184E-BD41-F0A8006C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A49A5-FCB2-3F49-B843-133FF54A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2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1426F-951D-784A-BBEE-243E5FE2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0DCFF-6D22-9347-94BF-1945F6CFF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611C7-DD59-F74D-913D-87531899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A98E-422C-2C46-B8EC-29F6583FB941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C1B21-50E0-B244-A88A-C46E838A9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3F1D-6662-E148-865A-97177EE2F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F7776-C556-AF44-9046-C8B1DAEB2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7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method&#10;&#10;Description automatically generated">
            <a:extLst>
              <a:ext uri="{FF2B5EF4-FFF2-40B4-BE49-F238E27FC236}">
                <a16:creationId xmlns:a16="http://schemas.microsoft.com/office/drawing/2014/main" id="{E3DB1F85-9564-F0AC-B415-F372A886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26" y="1494128"/>
            <a:ext cx="8538147" cy="5057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83697-4F58-0E68-91C1-90CA9A8F0772}"/>
              </a:ext>
            </a:extLst>
          </p:cNvPr>
          <p:cNvSpPr/>
          <p:nvPr/>
        </p:nvSpPr>
        <p:spPr>
          <a:xfrm>
            <a:off x="1629106" y="6048702"/>
            <a:ext cx="578069" cy="546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18C04-B517-D9C7-67FC-E6CE042ABBC8}"/>
              </a:ext>
            </a:extLst>
          </p:cNvPr>
          <p:cNvSpPr/>
          <p:nvPr/>
        </p:nvSpPr>
        <p:spPr>
          <a:xfrm>
            <a:off x="6437587" y="6230339"/>
            <a:ext cx="578069" cy="546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FE32A-967E-8782-1578-F961A5DA8BD0}"/>
              </a:ext>
            </a:extLst>
          </p:cNvPr>
          <p:cNvSpPr txBox="1"/>
          <p:nvPr/>
        </p:nvSpPr>
        <p:spPr>
          <a:xfrm>
            <a:off x="528380" y="165809"/>
            <a:ext cx="111562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RealGen: </a:t>
            </a:r>
          </a:p>
          <a:p>
            <a:pPr algn="ctr"/>
            <a:r>
              <a:rPr lang="en-US" sz="3200" dirty="0"/>
              <a:t>Retrieval Augmented Generation for Controllable Traffic Scenarios</a:t>
            </a:r>
          </a:p>
        </p:txBody>
      </p:sp>
    </p:spTree>
    <p:extLst>
      <p:ext uri="{BB962C8B-B14F-4D97-AF65-F5344CB8AC3E}">
        <p14:creationId xmlns:p14="http://schemas.microsoft.com/office/powerpoint/2010/main" val="260202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rawing of a road&#10;&#10;Description automatically generated">
            <a:extLst>
              <a:ext uri="{FF2B5EF4-FFF2-40B4-BE49-F238E27FC236}">
                <a16:creationId xmlns:a16="http://schemas.microsoft.com/office/drawing/2014/main" id="{7A7D5871-F9F6-D110-988C-1F5D0AAC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604" y="5544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0FF250-A093-2C21-115A-199B61DF6042}"/>
              </a:ext>
            </a:extLst>
          </p:cNvPr>
          <p:cNvSpPr txBox="1"/>
          <p:nvPr/>
        </p:nvSpPr>
        <p:spPr>
          <a:xfrm>
            <a:off x="721358" y="142511"/>
            <a:ext cx="1782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636F-578D-0EB6-6948-A623097534FC}"/>
              </a:ext>
            </a:extLst>
          </p:cNvPr>
          <p:cNvSpPr txBox="1"/>
          <p:nvPr/>
        </p:nvSpPr>
        <p:spPr>
          <a:xfrm>
            <a:off x="3583741" y="14251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81966-44CA-A7B9-7283-CF806B8EF6D6}"/>
              </a:ext>
            </a:extLst>
          </p:cNvPr>
          <p:cNvSpPr txBox="1"/>
          <p:nvPr/>
        </p:nvSpPr>
        <p:spPr>
          <a:xfrm>
            <a:off x="6579578" y="14251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34038-46AA-34FF-581C-5098EF8A749B}"/>
              </a:ext>
            </a:extLst>
          </p:cNvPr>
          <p:cNvSpPr txBox="1"/>
          <p:nvPr/>
        </p:nvSpPr>
        <p:spPr>
          <a:xfrm>
            <a:off x="9572140" y="142511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Dissimilar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pic>
        <p:nvPicPr>
          <p:cNvPr id="7" name="Picture 6" descr="A drawing of a road&#10;&#10;Description automatically generated">
            <a:extLst>
              <a:ext uri="{FF2B5EF4-FFF2-40B4-BE49-F238E27FC236}">
                <a16:creationId xmlns:a16="http://schemas.microsoft.com/office/drawing/2014/main" id="{1299B664-1677-5400-EAED-0B05C73F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87" y="384648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drawing of a road&#10;&#10;Description automatically generated">
            <a:extLst>
              <a:ext uri="{FF2B5EF4-FFF2-40B4-BE49-F238E27FC236}">
                <a16:creationId xmlns:a16="http://schemas.microsoft.com/office/drawing/2014/main" id="{5B6C4A15-8E7C-4C25-3FAA-4549CAE8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604" y="384648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road with blue lines and a blue and black line&#10;&#10;Description automatically generated with medium confidence">
            <a:extLst>
              <a:ext uri="{FF2B5EF4-FFF2-40B4-BE49-F238E27FC236}">
                <a16:creationId xmlns:a16="http://schemas.microsoft.com/office/drawing/2014/main" id="{E28E7F7A-5773-03D4-8D4F-D588F542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505" y="384648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drawing of a road&#10;&#10;Description automatically generated">
            <a:extLst>
              <a:ext uri="{FF2B5EF4-FFF2-40B4-BE49-F238E27FC236}">
                <a16:creationId xmlns:a16="http://schemas.microsoft.com/office/drawing/2014/main" id="{5FA0BA40-0A30-6D28-9D44-57AFD7D23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3" y="384648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map of a road&#10;&#10;Description automatically generated">
            <a:extLst>
              <a:ext uri="{FF2B5EF4-FFF2-40B4-BE49-F238E27FC236}">
                <a16:creationId xmlns:a16="http://schemas.microsoft.com/office/drawing/2014/main" id="{CAFD080A-9876-BDB9-1AC8-67110E954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23" y="5544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road with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86DE61C8-4FD3-B472-9421-7C74FA1ED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987" y="5544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road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8CD2AE5A-2352-BCA4-D29D-38AB8ED3D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505" y="5544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A5CF85-4FB5-DB72-BA79-82A860CAF98C}"/>
              </a:ext>
            </a:extLst>
          </p:cNvPr>
          <p:cNvSpPr txBox="1"/>
          <p:nvPr/>
        </p:nvSpPr>
        <p:spPr>
          <a:xfrm>
            <a:off x="721358" y="3440435"/>
            <a:ext cx="1782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447E30-E5D6-7756-EC46-D6AF5C54C96C}"/>
              </a:ext>
            </a:extLst>
          </p:cNvPr>
          <p:cNvSpPr txBox="1"/>
          <p:nvPr/>
        </p:nvSpPr>
        <p:spPr>
          <a:xfrm>
            <a:off x="3583741" y="3440435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42DFDC-DBEB-9C3F-BE8B-F0667ABD4728}"/>
              </a:ext>
            </a:extLst>
          </p:cNvPr>
          <p:cNvSpPr txBox="1"/>
          <p:nvPr/>
        </p:nvSpPr>
        <p:spPr>
          <a:xfrm>
            <a:off x="6579578" y="3440435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188CE-C765-892F-486E-8C9F6CB6FE3D}"/>
              </a:ext>
            </a:extLst>
          </p:cNvPr>
          <p:cNvSpPr txBox="1"/>
          <p:nvPr/>
        </p:nvSpPr>
        <p:spPr>
          <a:xfrm>
            <a:off x="9572140" y="3440435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Dissimilar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331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0A755CC-D520-FB6D-08B0-3D430A5F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22" y="4539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51F43-5559-579E-388A-267C41C4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78" y="45399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F7CC0B8A-9030-533E-FD31-53B5D661844C}"/>
              </a:ext>
            </a:extLst>
          </p:cNvPr>
          <p:cNvSpPr/>
          <p:nvPr/>
        </p:nvSpPr>
        <p:spPr>
          <a:xfrm>
            <a:off x="6829359" y="1804932"/>
            <a:ext cx="507882" cy="178130"/>
          </a:xfrm>
          <a:prstGeom prst="rightArrow">
            <a:avLst>
              <a:gd name="adj1" fmla="val 36666"/>
              <a:gd name="adj2" fmla="val 6666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350DF1E0-D17F-9B7A-99C1-8B05A7166BA8}"/>
              </a:ext>
            </a:extLst>
          </p:cNvPr>
          <p:cNvSpPr/>
          <p:nvPr/>
        </p:nvSpPr>
        <p:spPr>
          <a:xfrm>
            <a:off x="2847026" y="1663164"/>
            <a:ext cx="471736" cy="461666"/>
          </a:xfrm>
          <a:prstGeom prst="mathPlus">
            <a:avLst>
              <a:gd name="adj1" fmla="val 10312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1AC41-8D04-C00E-AE6D-E96F63CEC742}"/>
              </a:ext>
            </a:extLst>
          </p:cNvPr>
          <p:cNvSpPr txBox="1"/>
          <p:nvPr/>
        </p:nvSpPr>
        <p:spPr>
          <a:xfrm>
            <a:off x="1449069" y="1657226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Yielding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85653F-25FB-ECE2-9338-882308C2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278" y="359304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495B3A-F164-9C10-0EA9-29A385A69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322" y="359304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EF2470-9AB0-7046-5531-15F18F1C916D}"/>
              </a:ext>
            </a:extLst>
          </p:cNvPr>
          <p:cNvSpPr txBox="1"/>
          <p:nvPr/>
        </p:nvSpPr>
        <p:spPr>
          <a:xfrm>
            <a:off x="1183387" y="4704373"/>
            <a:ext cx="154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Overtaking</a:t>
            </a:r>
            <a:endParaRPr lang="en-US" sz="2400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59DDD1B-7F55-DF46-3C07-16C8A5E04E1D}"/>
              </a:ext>
            </a:extLst>
          </p:cNvPr>
          <p:cNvSpPr/>
          <p:nvPr/>
        </p:nvSpPr>
        <p:spPr>
          <a:xfrm>
            <a:off x="6829359" y="4854911"/>
            <a:ext cx="507882" cy="178130"/>
          </a:xfrm>
          <a:prstGeom prst="rightArrow">
            <a:avLst>
              <a:gd name="adj1" fmla="val 36666"/>
              <a:gd name="adj2" fmla="val 6666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DAB8F457-0900-DBF5-3BB2-FB4F1909DC40}"/>
              </a:ext>
            </a:extLst>
          </p:cNvPr>
          <p:cNvSpPr/>
          <p:nvPr/>
        </p:nvSpPr>
        <p:spPr>
          <a:xfrm>
            <a:off x="2847026" y="4713143"/>
            <a:ext cx="471736" cy="461666"/>
          </a:xfrm>
          <a:prstGeom prst="mathPlus">
            <a:avLst>
              <a:gd name="adj1" fmla="val 10312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1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machine&#10;&#10;Description automatically generated">
            <a:extLst>
              <a:ext uri="{FF2B5EF4-FFF2-40B4-BE49-F238E27FC236}">
                <a16:creationId xmlns:a16="http://schemas.microsoft.com/office/drawing/2014/main" id="{F882828B-F82B-6059-EAB1-D4D2938B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68" y="46478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drawing of a road&#10;&#10;Description automatically generated">
            <a:extLst>
              <a:ext uri="{FF2B5EF4-FFF2-40B4-BE49-F238E27FC236}">
                <a16:creationId xmlns:a16="http://schemas.microsoft.com/office/drawing/2014/main" id="{F194F994-AD15-1EE6-DD7D-70DC12A7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5" y="453996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275B1-7A1D-375C-2310-258C76F207D3}"/>
              </a:ext>
            </a:extLst>
          </p:cNvPr>
          <p:cNvSpPr txBox="1"/>
          <p:nvPr/>
        </p:nvSpPr>
        <p:spPr>
          <a:xfrm>
            <a:off x="451539" y="53886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pose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map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C7ADC-E5CE-B326-BD36-1FBC8B84B0A5}"/>
              </a:ext>
            </a:extLst>
          </p:cNvPr>
          <p:cNvSpPr txBox="1"/>
          <p:nvPr/>
        </p:nvSpPr>
        <p:spPr>
          <a:xfrm>
            <a:off x="3741437" y="53886"/>
            <a:ext cx="1702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Crash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57091-1187-CB66-0DEC-3D6E96D39D69}"/>
              </a:ext>
            </a:extLst>
          </p:cNvPr>
          <p:cNvSpPr txBox="1"/>
          <p:nvPr/>
        </p:nvSpPr>
        <p:spPr>
          <a:xfrm>
            <a:off x="6460451" y="43102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pose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map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DFE56-9B96-2ABF-B0A9-A073E5252A31}"/>
              </a:ext>
            </a:extLst>
          </p:cNvPr>
          <p:cNvSpPr txBox="1"/>
          <p:nvPr/>
        </p:nvSpPr>
        <p:spPr>
          <a:xfrm>
            <a:off x="9750349" y="43102"/>
            <a:ext cx="1702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Crash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549746-B616-1573-7923-005307B7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64" y="453996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C244A4-22DD-2410-7CDB-B7568DD9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231" y="453996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diagram of a machine&#10;&#10;Description automatically generated">
            <a:extLst>
              <a:ext uri="{FF2B5EF4-FFF2-40B4-BE49-F238E27FC236}">
                <a16:creationId xmlns:a16="http://schemas.microsoft.com/office/drawing/2014/main" id="{977036FA-963F-DF30-8B7E-E92E72AD9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567" y="379074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drawing of a road&#10;&#10;Description automatically generated">
            <a:extLst>
              <a:ext uri="{FF2B5EF4-FFF2-40B4-BE49-F238E27FC236}">
                <a16:creationId xmlns:a16="http://schemas.microsoft.com/office/drawing/2014/main" id="{8FC59EC6-2D6D-0FF0-4F49-9B46226E3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5" y="379074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map of a highway&#10;&#10;Description automatically generated">
            <a:extLst>
              <a:ext uri="{FF2B5EF4-FFF2-40B4-BE49-F238E27FC236}">
                <a16:creationId xmlns:a16="http://schemas.microsoft.com/office/drawing/2014/main" id="{3284810D-DF1C-3430-6E92-AAA5F9447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5231" y="379074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A map of a road intersection&#10;&#10;Description automatically generated">
            <a:extLst>
              <a:ext uri="{FF2B5EF4-FFF2-40B4-BE49-F238E27FC236}">
                <a16:creationId xmlns:a16="http://schemas.microsoft.com/office/drawing/2014/main" id="{7BD040C8-F0ED-4E48-7EB2-A12141F8F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964" y="379074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B5F951-E3AD-3484-6832-686AB388FB77}"/>
              </a:ext>
            </a:extLst>
          </p:cNvPr>
          <p:cNvSpPr txBox="1"/>
          <p:nvPr/>
        </p:nvSpPr>
        <p:spPr>
          <a:xfrm>
            <a:off x="451539" y="3367159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pose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map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8BF7FB-1E20-398B-113A-A3F1244E38CE}"/>
              </a:ext>
            </a:extLst>
          </p:cNvPr>
          <p:cNvSpPr txBox="1"/>
          <p:nvPr/>
        </p:nvSpPr>
        <p:spPr>
          <a:xfrm>
            <a:off x="3741437" y="3367159"/>
            <a:ext cx="1702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Crash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E82F3E-91E6-4C73-A421-963EBBAB35A3}"/>
              </a:ext>
            </a:extLst>
          </p:cNvPr>
          <p:cNvSpPr txBox="1"/>
          <p:nvPr/>
        </p:nvSpPr>
        <p:spPr>
          <a:xfrm>
            <a:off x="6460451" y="3356375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pose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map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20088C-4723-8E58-797F-721379BF177F}"/>
              </a:ext>
            </a:extLst>
          </p:cNvPr>
          <p:cNvSpPr txBox="1"/>
          <p:nvPr/>
        </p:nvSpPr>
        <p:spPr>
          <a:xfrm>
            <a:off x="9750349" y="3356375"/>
            <a:ext cx="1702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Crash</a:t>
            </a:r>
            <a:r>
              <a:rPr lang="zh-CN" altLang="en-US" sz="2000" dirty="0"/>
              <a:t> </a:t>
            </a:r>
            <a:r>
              <a:rPr lang="en-US" altLang="zh-CN" sz="2000" dirty="0"/>
              <a:t>scenario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672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/>
    </mc:Choice>
    <mc:Fallback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55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 Ding</dc:creator>
  <cp:lastModifiedBy>Wenhao Ding</cp:lastModifiedBy>
  <cp:revision>662</cp:revision>
  <dcterms:created xsi:type="dcterms:W3CDTF">2022-07-09T00:33:27Z</dcterms:created>
  <dcterms:modified xsi:type="dcterms:W3CDTF">2023-11-29T03:14:17Z</dcterms:modified>
</cp:coreProperties>
</file>